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67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36E8-8FB2-4402-93AE-CCE8614BACB9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0FF3-CB59-42AB-A66D-BCB991BF3A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Pastel Body </a:t>
            </a:r>
            <a:r>
              <a:rPr lang="en-US" dirty="0" smtClean="0"/>
              <a:t>Forms 2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pPr eaLnBrk="1" hangingPunct="1"/>
            <a:r>
              <a:rPr lang="en-US" sz="2800" smtClean="0"/>
              <a:t>By</a:t>
            </a:r>
          </a:p>
          <a:p>
            <a:pPr eaLnBrk="1" hangingPunct="1"/>
            <a:r>
              <a:rPr lang="en-US" sz="2800" smtClean="0"/>
              <a:t>Gaille Hunter</a:t>
            </a:r>
          </a:p>
          <a:p>
            <a:pPr eaLnBrk="1" hangingPunct="1"/>
            <a:r>
              <a:rPr lang="en-US" sz="2800" smtClean="0"/>
              <a:t>Giclees on Canvas 20’x24’</a:t>
            </a:r>
          </a:p>
          <a:p>
            <a:pPr eaLnBrk="1" hangingPunct="1"/>
            <a:r>
              <a:rPr lang="en-US" sz="2800" smtClean="0"/>
              <a:t>215-982-8145</a:t>
            </a:r>
          </a:p>
          <a:p>
            <a:pPr eaLnBrk="1" hangingPunct="1"/>
            <a:r>
              <a:rPr lang="en-US" sz="2800" smtClean="0"/>
              <a:t>PO Box 27232, Philadelphia, PA 19118</a:t>
            </a:r>
          </a:p>
        </p:txBody>
      </p:sp>
    </p:spTree>
  </p:cSld>
  <p:clrMapOvr>
    <a:masterClrMapping/>
  </p:clrMapOvr>
  <p:transition advTm="81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Sunlight Repose</a:t>
            </a:r>
          </a:p>
        </p:txBody>
      </p:sp>
      <p:pic>
        <p:nvPicPr>
          <p:cNvPr id="15363" name="Picture 4" descr="DSCF093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t="2647" r="5176"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p:transition advTm="58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Black &amp; Tan</a:t>
            </a:r>
          </a:p>
        </p:txBody>
      </p:sp>
      <p:pic>
        <p:nvPicPr>
          <p:cNvPr id="10243" name="Picture 4" descr="5239002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1701800" y="1600200"/>
            <a:ext cx="5738813" cy="4525963"/>
          </a:xfrm>
          <a:noFill/>
        </p:spPr>
      </p:pic>
    </p:spTree>
  </p:cSld>
  <p:clrMapOvr>
    <a:masterClrMapping/>
  </p:clrMapOvr>
  <p:transition advTm="528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Green Rising</a:t>
            </a:r>
          </a:p>
        </p:txBody>
      </p:sp>
      <p:pic>
        <p:nvPicPr>
          <p:cNvPr id="8195" name="Picture 4" descr="DSCF094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t="1683"/>
          <a:stretch>
            <a:fillRect/>
          </a:stretch>
        </p:blipFill>
        <p:spPr>
          <a:xfrm>
            <a:off x="2874963" y="1676400"/>
            <a:ext cx="3394075" cy="4449763"/>
          </a:xfrm>
          <a:noFill/>
        </p:spPr>
      </p:pic>
    </p:spTree>
  </p:cSld>
  <p:clrMapOvr>
    <a:masterClrMapping/>
  </p:clrMapOvr>
  <p:transition advTm="53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Pablo #1</a:t>
            </a:r>
          </a:p>
        </p:txBody>
      </p:sp>
      <p:pic>
        <p:nvPicPr>
          <p:cNvPr id="11267" name="Picture 4" descr="5239000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22438" y="1600200"/>
            <a:ext cx="5699125" cy="4525963"/>
          </a:xfrm>
          <a:noFill/>
        </p:spPr>
      </p:pic>
    </p:spTree>
  </p:cSld>
  <p:clrMapOvr>
    <a:masterClrMapping/>
  </p:clrMapOvr>
  <p:transition advTm="56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Kiss #1</a:t>
            </a:r>
          </a:p>
        </p:txBody>
      </p:sp>
      <p:pic>
        <p:nvPicPr>
          <p:cNvPr id="27651" name="Picture 4" descr="MyFebruary 0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8775" y="1600200"/>
            <a:ext cx="3344863" cy="4525963"/>
          </a:xfrm>
          <a:noFill/>
        </p:spPr>
      </p:pic>
    </p:spTree>
  </p:cSld>
  <p:clrMapOvr>
    <a:masterClrMapping/>
  </p:clrMapOvr>
  <p:transition advTm="592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Pastel Body Forms 2</vt:lpstr>
      <vt:lpstr>Sunlight Repose</vt:lpstr>
      <vt:lpstr>Black &amp; Tan</vt:lpstr>
      <vt:lpstr>Green Rising</vt:lpstr>
      <vt:lpstr>Pablo #1</vt:lpstr>
      <vt:lpstr>The Kiss #1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huntergl</dc:creator>
  <cp:lastModifiedBy>huntergl</cp:lastModifiedBy>
  <cp:revision>5</cp:revision>
  <dcterms:created xsi:type="dcterms:W3CDTF">2012-07-05T19:34:13Z</dcterms:created>
  <dcterms:modified xsi:type="dcterms:W3CDTF">2012-07-05T19:43:27Z</dcterms:modified>
</cp:coreProperties>
</file>